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71AD"/>
    <a:srgbClr val="CB55B2"/>
    <a:srgbClr val="9F75EB"/>
    <a:srgbClr val="F8FC64"/>
    <a:srgbClr val="6CF1F4"/>
    <a:srgbClr val="C1835D"/>
    <a:srgbClr val="EDA131"/>
    <a:srgbClr val="2667F8"/>
    <a:srgbClr val="92D050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theme/theme4.xml><?xml version="1.0" encoding="utf-8"?>
<a:theme xmlns:a="http://schemas.openxmlformats.org/drawingml/2006/main" name="9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C-Recording-Template-3-WithoutDots" id="{46774B65-B280-9240-BE6C-5AFB4553BD57}" vid="{28FC194E-8DA6-7E4C-821C-959C766A1E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FOC-Recording-Template-3-WithoutDots</Template>
  <TotalTime>2427</TotalTime>
  <Words>469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Arial</vt:lpstr>
      <vt:lpstr>Calibri</vt:lpstr>
      <vt:lpstr>Inter</vt:lpstr>
      <vt:lpstr>FOC-Recording-Template-3-WithoutDots</vt:lpstr>
      <vt:lpstr>Custom Design</vt:lpstr>
      <vt:lpstr>1_Custom Design</vt:lpstr>
      <vt:lpstr>9_Custom Design</vt:lpstr>
      <vt:lpstr>3_Custom Design</vt:lpstr>
      <vt:lpstr>4_Custom Design</vt:lpstr>
      <vt:lpstr>5_Custom Design</vt:lpstr>
      <vt:lpstr>6_Custom Design</vt:lpstr>
      <vt:lpstr>7_Custom Design</vt:lpstr>
      <vt:lpstr>8_Custom Design</vt:lpstr>
      <vt:lpstr>PowerPoint Presentation</vt:lpstr>
      <vt:lpstr>What is CSRF</vt:lpstr>
      <vt:lpstr>CSRF ctd,,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Chethana Liyanapathirana</dc:creator>
  <cp:lastModifiedBy>Chethana Liyanapathirana</cp:lastModifiedBy>
  <cp:revision>162</cp:revision>
  <dcterms:created xsi:type="dcterms:W3CDTF">2019-02-16T04:32:57Z</dcterms:created>
  <dcterms:modified xsi:type="dcterms:W3CDTF">2020-09-29T07:21:41Z</dcterms:modified>
</cp:coreProperties>
</file>